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5"/>
  </p:notesMasterIdLst>
  <p:sldIdLst>
    <p:sldId id="257" r:id="rId5"/>
    <p:sldId id="2147047053" r:id="rId6"/>
    <p:sldId id="2147047071" r:id="rId7"/>
    <p:sldId id="2147047004" r:id="rId8"/>
    <p:sldId id="2147047005" r:id="rId9"/>
    <p:sldId id="306"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73" r:id="rId27"/>
    <p:sldId id="2147047066" r:id="rId28"/>
    <p:sldId id="2147047067" r:id="rId29"/>
    <p:sldId id="214704707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79" r:id="rId41"/>
    <p:sldId id="2147047080" r:id="rId42"/>
    <p:sldId id="2147047044" r:id="rId43"/>
    <p:sldId id="2147047081" r:id="rId44"/>
    <p:sldId id="2147047070" r:id="rId45"/>
    <p:sldId id="2147047083" r:id="rId46"/>
    <p:sldId id="2147047019" r:id="rId47"/>
    <p:sldId id="2147047084" r:id="rId48"/>
    <p:sldId id="2147047085" r:id="rId49"/>
    <p:sldId id="2147047063" r:id="rId50"/>
    <p:sldId id="2147047064" r:id="rId51"/>
    <p:sldId id="2147047087" r:id="rId52"/>
    <p:sldId id="2147047072" r:id="rId53"/>
    <p:sldId id="260"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54"/>
    <p:restoredTop sz="96154"/>
  </p:normalViewPr>
  <p:slideViewPr>
    <p:cSldViewPr snapToGrid="0">
      <p:cViewPr varScale="1">
        <p:scale>
          <a:sx n="75" d="100"/>
          <a:sy n="75" d="100"/>
        </p:scale>
        <p:origin x="160" y="1488"/>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err="1"/>
              <a:t>Reuiões</a:t>
            </a:r>
            <a:r>
              <a:rPr lang="pt-BR" dirty="0"/>
              <a:t> PC realizadas com CGSII - SEIDIGI</a:t>
            </a:r>
            <a:r>
              <a:rPr lang="pt-BR" baseline="0" dirty="0"/>
              <a:t> em 2023 </a:t>
            </a:r>
            <a:br>
              <a:rPr lang="pt-BR" baseline="0" dirty="0"/>
            </a:br>
            <a:r>
              <a:rPr lang="pt-BR" baseline="0" dirty="0"/>
              <a:t>( N=34)</a:t>
            </a:r>
            <a:r>
              <a:rPr lang="pt-BR"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19/12/2023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8.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referentes</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98265"/>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a:t>
            </a:r>
            <a:r>
              <a:rPr lang="pt-BR" sz="2800" b="1" dirty="0">
                <a:solidFill>
                  <a:srgbClr val="7030A0"/>
                </a:solidFill>
                <a:latin typeface="Raleway" pitchFamily="2" charset="0"/>
              </a:rPr>
              <a:t>n</a:t>
            </a:r>
            <a:r>
              <a:rPr lang="en-BR" sz="2800" b="1" dirty="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3632001995"/>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140444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5" name="Picture 4">
            <a:extLst>
              <a:ext uri="{FF2B5EF4-FFF2-40B4-BE49-F238E27FC236}">
                <a16:creationId xmlns:a16="http://schemas.microsoft.com/office/drawing/2014/main" id="{90D91DF2-7C2E-123D-23C6-D32789019626}"/>
              </a:ext>
            </a:extLst>
          </p:cNvPr>
          <p:cNvPicPr>
            <a:picLocks noChangeAspect="1"/>
          </p:cNvPicPr>
          <p:nvPr/>
        </p:nvPicPr>
        <p:blipFill>
          <a:blip r:embed="rId2"/>
          <a:stretch>
            <a:fillRect/>
          </a:stretch>
        </p:blipFill>
        <p:spPr>
          <a:xfrm>
            <a:off x="186267" y="123700"/>
            <a:ext cx="8709997" cy="4930897"/>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Internalização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1"/>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da SEIDIGI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VMPP,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administração</a:t>
            </a: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2.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Simple Light</Template>
  <TotalTime>499</TotalTime>
  <Words>2446</Words>
  <Application>Microsoft Macintosh PowerPoint</Application>
  <PresentationFormat>On-screen Show (16:9)</PresentationFormat>
  <Paragraphs>381</Paragraphs>
  <Slides>50</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PowerPoint Presentation</vt:lpstr>
      <vt:lpstr>Agenda</vt:lpstr>
      <vt:lpstr>Gestão do Projeto</vt:lpstr>
      <vt:lpstr>PROJETO PROADI IPS-BRASIL</vt:lpstr>
      <vt:lpstr>IPS –Brasil – objetivos específicos</vt:lpstr>
      <vt:lpstr>PowerPoint Presentation</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PowerPoint Presentation</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Execução Financeira IPS-Brasil 2023</vt:lpstr>
      <vt:lpstr>PowerPoint Presentation</vt:lpstr>
      <vt:lpstr>A importância de incorporar um Serviço de Terminologia no MS</vt:lpstr>
      <vt:lpstr>PowerPoint Presentation</vt:lpstr>
      <vt:lpstr>PowerPoint Presentation</vt:lpstr>
      <vt:lpstr>Participações em eventos</vt:lpstr>
      <vt:lpstr>PowerPoint Presentation</vt:lpstr>
      <vt:lpstr>PowerPoint Presentation</vt:lpstr>
      <vt:lpstr>Que as sementes que plantamos em 2023 possam florescer em 2024!!!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15</cp:revision>
  <dcterms:created xsi:type="dcterms:W3CDTF">2023-12-18T21:24:32Z</dcterms:created>
  <dcterms:modified xsi:type="dcterms:W3CDTF">2023-12-19T19:38:40Z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